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Raleway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Karla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4" roundtripDataSignature="AMtx7mhpxGhQbylKHOalXzKi4HXycyV6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aleway-italic.fntdata"/><Relationship Id="rId83" Type="http://schemas.openxmlformats.org/officeDocument/2006/relationships/font" Target="fonts/Raleway-bold.fntdata"/><Relationship Id="rId42" Type="http://schemas.openxmlformats.org/officeDocument/2006/relationships/slide" Target="slides/slide37.xml"/><Relationship Id="rId86" Type="http://schemas.openxmlformats.org/officeDocument/2006/relationships/font" Target="fonts/Lato-regular.fntdata"/><Relationship Id="rId41" Type="http://schemas.openxmlformats.org/officeDocument/2006/relationships/slide" Target="slides/slide36.xml"/><Relationship Id="rId85" Type="http://schemas.openxmlformats.org/officeDocument/2006/relationships/font" Target="fonts/Raleway-boldItalic.fntdata"/><Relationship Id="rId44" Type="http://schemas.openxmlformats.org/officeDocument/2006/relationships/slide" Target="slides/slide39.xml"/><Relationship Id="rId88" Type="http://schemas.openxmlformats.org/officeDocument/2006/relationships/font" Target="fonts/Lato-italic.fntdata"/><Relationship Id="rId43" Type="http://schemas.openxmlformats.org/officeDocument/2006/relationships/slide" Target="slides/slide38.xml"/><Relationship Id="rId87" Type="http://schemas.openxmlformats.org/officeDocument/2006/relationships/font" Target="fonts/Lat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-boldItalic.fntdata"/><Relationship Id="rId80" Type="http://schemas.openxmlformats.org/officeDocument/2006/relationships/slide" Target="slides/slide75.xml"/><Relationship Id="rId82" Type="http://schemas.openxmlformats.org/officeDocument/2006/relationships/font" Target="fonts/Raleway-regular.fntdata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customschemas.google.com/relationships/presentationmetadata" Target="meta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Karla-bold.fntdata"/><Relationship Id="rId90" Type="http://schemas.openxmlformats.org/officeDocument/2006/relationships/font" Target="fonts/Karla-regular.fntdata"/><Relationship Id="rId93" Type="http://schemas.openxmlformats.org/officeDocument/2006/relationships/font" Target="fonts/Karla-boldItalic.fntdata"/><Relationship Id="rId92" Type="http://schemas.openxmlformats.org/officeDocument/2006/relationships/font" Target="fonts/Karla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219456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2a9933ece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c2a9933ece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2c2a9933ece_1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c09bfedb4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2ec09bfedb4_0_24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c09bfedb4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2ec09bfedb4_0_2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c09bfedb4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ec09bfedb4_0_3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e3e100459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2e3e1004597_0_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c09bfedb4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2ec09bfedb4_0_4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c09bfedb4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2ec09bfedb4_0_4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3e1004597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2e3e1004597_0_1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3e100459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2e3e1004597_0_1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3e1004597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2e3e1004597_0_2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e3e1004597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2e3e1004597_0_2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3e100459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2e3e1004597_0_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3e1004597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2e3e1004597_0_3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3e1004597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2e3e1004597_0_3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e3e100459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2e3e1004597_0_4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3e1004597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2e3e1004597_0_4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ec09bfedb4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ec09bfedb4_0_3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3e1004597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2e3e1004597_0_5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e3e1004597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g2e3e1004597_0_5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e3e1004597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2e3e1004597_0_6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e3e1004597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g2e3e1004597_0_6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e3e1004597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2e3e1004597_0_7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3e1004597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g2e3e1004597_0_46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3e1004597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2e3e1004597_0_7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3e1004597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e3e1004597_0_81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3e1004597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2e3e1004597_0_8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3e1004597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2e3e1004597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e3e1004597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2e3e1004597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e3e1004597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2e3e1004597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3e1004597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2e3e1004597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3e1004597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e3e1004597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3e1004597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2e3e1004597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e3e100459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2e3e100459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c09bfedb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2ec09bfedb4_0_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3e1004597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2e3e1004597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e3e100459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2e3e100459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3e100459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2e3e1004597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e3e1004597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2e3e1004597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e3e1004597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2e3e1004597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e3e1004597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2e3e1004597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3e100459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2e3e100459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3e1004597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g2e3e1004597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e3e1004597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2e3e1004597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e3e1004597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g2e3e1004597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c09bfedb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ec09bfedb4_0_4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3e1004597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2e3e1004597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e3e1004597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2e3e1004597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e3e1004597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2e3e1004597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e3e1004597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g2e3e1004597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e3e1004597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g2e3e1004597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e3e1004597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g2e3e1004597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e3e1004597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e3e1004597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3e1004597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2e3e1004597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e3e1004597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7" name="Google Shape;807;g2e3e1004597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e3e1004597_0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g2e3e1004597_0_43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c09bfedb4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2ec09bfedb4_0_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e3e577a563_1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2e3e577a563_1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2e3e577a563_1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e3e577a563_1_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2e3e577a563_1_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826" name="Google Shape;826;g2e3e577a563_1_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3e577a563_1_1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2e3e577a563_1_1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832" name="Google Shape;832;g2e3e577a563_1_1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3e577a563_1_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2e3e577a563_1_1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838" name="Google Shape;838;g2e3e577a563_1_1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e3e577a563_1_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2e3e577a563_1_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844" name="Google Shape;844;g2e3e577a563_1_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e3e577a563_3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2e3e577a563_3_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2e3e577a563_3_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e3e577a563_3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2e3e577a563_3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e3e577a563_3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e3e577a563_3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2e3e577a563_3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2e3e577a563_3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e3e1004597_0_4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2e3e1004597_0_43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e3e1004597_0_43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e3e1004597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g2e3e1004597_0_44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c09bfedb4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ec09bfedb4_0_1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e3e577a563_5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2e3e577a563_5_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e3e577a563_5_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e3e577a563_5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e3e577a563_5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2e3e577a563_5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e3e577a563_5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2e3e577a563_5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e3e577a563_5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e3e577a563_5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e3e577a563_5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2e3e577a563_5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e3e577a563_5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2e3e577a563_5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e3e577a563_5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e3e1004597_0_44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2e3e1004597_0_44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2e3e1004597_0_44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3e1004597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6" name="Google Shape;916;g2e3e1004597_0_454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ec09bfedb4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2ec09bfedb4_0_1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c09bfedb4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ec09bfedb4_0_2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2a9933ece_1_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2c2a9933ece_1_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g2c2a9933ece_1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c2a9933ece_1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g2c2a9933ece_1_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g2c2a9933ece_1_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2c2a9933ece_1_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bc198893a_0_99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g2ebc198893a_0_99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2ebc198893a_0_99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2ebc198893a_0_99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2ebc198893a_0_99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2ebc198893a_0_99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2ebc198893a_0_99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g2ebc198893a_0_99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g2ebc198893a_0_99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2ebc198893a_0_99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2ebc198893a_0_99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e9f55efbb_0_68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g26e9f55efbb_0_68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26e9f55efbb_0_68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26e9f55efbb_0_68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26e9f55efbb_0_68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g26e9f55efbb_0_68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26e9f55efbb_0_68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26e9f55efbb_0_68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g26e9f55efbb_0_68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6e9f55efbb_0_68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6e9f55efbb_0_68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9f55efbb_0_7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g26e9f55efbb_0_7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g26e9f55efbb_0_7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g26e9f55efbb_0_7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g26e9f55efbb_0_7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26e9f55efbb_0_7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26e9f55efbb_0_7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g26e9f55efbb_0_7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g26e9f55efbb_0_7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26e9f55efbb_0_7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26e9f55efbb_0_7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e9f55efbb_0_80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g26e9f55efbb_0_80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g26e9f55efbb_0_80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26e9f55efbb_0_80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26e9f55efbb_0_80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g26e9f55efbb_0_80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26e9f55efbb_0_80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26e9f55efbb_0_80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g26e9f55efbb_0_80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g26e9f55efbb_0_80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26e9f55efbb_0_80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9f55efbb_0_80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g26e9f55efbb_0_80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g26e9f55efbb_0_80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g26e9f55efbb_0_80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g26e9f55efbb_0_80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g26e9f55efbb_0_80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26e9f55efbb_0_80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g26e9f55efbb_0_80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g26e9f55efbb_0_80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g26e9f55efbb_0_80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26e9f55efbb_0_80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bc198893a_0_17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g2ebc198893a_0_17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g2ebc198893a_0_17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g2ebc198893a_0_17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2ebc198893a_0_17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2ebc198893a_0_17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2ebc198893a_0_17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2ebc198893a_0_17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2ebc198893a_0_17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g2ebc198893a_0_17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g2ebc198893a_0_17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e9f55efbb_0_873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g26e9f55efbb_0_873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g26e9f55efbb_0_873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26e9f55efbb_0_873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26e9f55efbb_0_873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g26e9f55efbb_0_873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26e9f55efbb_0_873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g26e9f55efbb_0_873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g26e9f55efbb_0_873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26e9f55efbb_0_873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6e9f55efbb_0_873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bc198893a_0_25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g2ebc198893a_0_25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g2ebc198893a_0_25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g2ebc198893a_0_25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g2ebc198893a_0_25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2ebc198893a_0_25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2ebc198893a_0_25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g2ebc198893a_0_25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g2ebc198893a_0_25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g2ebc198893a_0_25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g2ebc198893a_0_25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e9f55efbb_0_141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g26e9f55efbb_0_141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26e9f55efbb_0_141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26e9f55efbb_0_141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26e9f55efbb_0_141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g26e9f55efbb_0_141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g26e9f55efbb_0_141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g26e9f55efbb_0_141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g26e9f55efbb_0_141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g26e9f55efbb_0_141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26e9f55efbb_0_141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e9f55efbb_0_118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g26e9f55efbb_0_118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26e9f55efbb_0_118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g26e9f55efbb_0_118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g26e9f55efbb_0_118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26e9f55efbb_0_118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6e9f55efbb_0_118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6e9f55efbb_0_118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26e9f55efbb_0_118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26e9f55efbb_0_118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26e9f55efbb_0_118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2a9933ece_2_1685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3" name="Google Shape;23;g2c2a9933ece_2_1685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g2c2a9933ece_2_1685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e9f55efbb_0_19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g26e9f55efbb_0_19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26e9f55efbb_0_19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g26e9f55efbb_0_19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26e9f55efbb_0_19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g26e9f55efbb_0_19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26e9f55efbb_0_19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g26e9f55efbb_0_19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g26e9f55efbb_0_19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26e9f55efbb_0_19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g26e9f55efbb_0_19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e9f55efbb_0_269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26e9f55efbb_0_269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g26e9f55efbb_0_269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g26e9f55efbb_0_269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g26e9f55efbb_0_269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g26e9f55efbb_0_269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26e9f55efbb_0_269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26e9f55efbb_0_269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g26e9f55efbb_0_269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g26e9f55efbb_0_269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g26e9f55efbb_0_269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e9f55efbb_0_34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g26e9f55efbb_0_34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g26e9f55efbb_0_34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g26e9f55efbb_0_34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g26e9f55efbb_0_34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g26e9f55efbb_0_34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g26e9f55efbb_0_34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g26e9f55efbb_0_34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6e9f55efbb_0_34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g26e9f55efbb_0_34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26e9f55efbb_0_34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e9f55efbb_0_1176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g26e9f55efbb_0_1176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g26e9f55efbb_0_1176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26e9f55efbb_0_1176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g26e9f55efbb_0_1176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g26e9f55efbb_0_1176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26e9f55efbb_0_1176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g26e9f55efbb_0_1176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g26e9f55efbb_0_1176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26e9f55efbb_0_1176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6e9f55efbb_0_1176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e9f55efbb_0_95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g26e9f55efbb_0_95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26e9f55efbb_0_95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g26e9f55efbb_0_95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g26e9f55efbb_0_95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26e9f55efbb_0_95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g26e9f55efbb_0_95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g26e9f55efbb_0_95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g26e9f55efbb_0_95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6e9f55efbb_0_95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g26e9f55efbb_0_95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e9f55efbb_0_125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g26e9f55efbb_0_125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g26e9f55efbb_0_125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g26e9f55efbb_0_125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g26e9f55efbb_0_125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g26e9f55efbb_0_125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g26e9f55efbb_0_125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g26e9f55efbb_0_125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g26e9f55efbb_0_125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g26e9f55efbb_0_125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26e9f55efbb_0_125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e9f55efbb_0_133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g26e9f55efbb_0_133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g26e9f55efbb_0_133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g26e9f55efbb_0_133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g26e9f55efbb_0_133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g26e9f55efbb_0_133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g26e9f55efbb_0_133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g26e9f55efbb_0_133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g26e9f55efbb_0_133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g26e9f55efbb_0_133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g26e9f55efbb_0_133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be488b492_0_46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g2cbe488b492_0_46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g2cbe488b492_0_46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g2cbe488b492_0_46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g2cbe488b492_0_46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g2cbe488b492_0_46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g2cbe488b492_0_46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g2cbe488b492_0_46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g2cbe488b492_0_46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g2cbe488b492_0_46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g2cbe488b492_0_46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be488b492_0_8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g2cbe488b492_0_8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g2cbe488b492_0_8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g2cbe488b492_0_8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g2cbe488b492_0_8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2cbe488b492_0_8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2cbe488b492_0_8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g2cbe488b492_0_8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g2cbe488b492_0_8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g2cbe488b492_0_8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g2cbe488b492_0_8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be488b492_0_87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g2cbe488b492_0_87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g2cbe488b492_0_87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g2cbe488b492_0_87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g2cbe488b492_0_87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g2cbe488b492_0_87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g2cbe488b492_0_87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g2cbe488b492_0_87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g2cbe488b492_0_87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g2cbe488b492_0_87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g2cbe488b492_0_87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c2a9933ece_1_9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c2a9933ece_1_9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2c2a9933ece_1_9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g2c2a9933ece_1_9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be488b492_0_190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4" name="Google Shape;344;g2cbe488b492_0_190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be488b492_0_2091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7" name="Google Shape;347;g2cbe488b492_0_2091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be488b492_0_2300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50" name="Google Shape;350;g2cbe488b492_0_2300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be488b492_0_2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g2cbe488b492_0_2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g2cbe488b492_0_2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g2cbe488b492_0_2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g2cbe488b492_0_2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g2cbe488b492_0_2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g2cbe488b492_0_2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g2cbe488b492_0_2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g2cbe488b492_0_2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g2cbe488b492_0_2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g2cbe488b492_0_2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be488b492_0_35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g2cbe488b492_0_35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g2cbe488b492_0_35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g2cbe488b492_0_35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g2cbe488b492_0_35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g2cbe488b492_0_35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g2cbe488b492_0_35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g2cbe488b492_0_35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g2cbe488b492_0_35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g2cbe488b492_0_35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g2cbe488b492_0_35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be488b492_0_35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g2cbe488b492_0_35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g2cbe488b492_0_35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g2cbe488b492_0_35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g2cbe488b492_0_35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g2cbe488b492_0_35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g2cbe488b492_0_35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g2cbe488b492_0_35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g2cbe488b492_0_35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g2cbe488b492_0_35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g2cbe488b492_0_35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be488b492_0_357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g2cbe488b492_0_357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g2cbe488b492_0_357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g2cbe488b492_0_357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g2cbe488b492_0_357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g2cbe488b492_0_357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g2cbe488b492_0_357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g2cbe488b492_0_357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g2cbe488b492_0_357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g2cbe488b492_0_357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g2cbe488b492_0_357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g2c2a9933ece_1_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1" name="Google Shape;401;g2c2a9933ece_1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c2a9933ece_1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g2c2a9933ece_1_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g2c2a9933ece_1_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2a9933ece_1_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g2c2a9933ece_1_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8" name="Google Shape;408;g2c2a9933ece_1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c2a9933ece_1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g2c2a9933ece_1_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1" name="Google Shape;411;g2c2a9933ece_1_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g2c2a9933ece_1_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2a9933ece_1_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g2c2a9933ece_1_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6" name="Google Shape;416;g2c2a9933ece_1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c2a9933ece_1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g2c2a9933ece_1_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9" name="Google Shape;419;g2c2a9933ece_1_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0" name="Google Shape;420;g2c2a9933ece_1_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g2c2a9933ece_1_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6e9f55efbb_0_40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g26e9f55efbb_0_40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26e9f55efbb_0_40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g26e9f55efbb_0_40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26e9f55efbb_0_40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26e9f55efbb_0_40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26e9f55efbb_0_40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g26e9f55efbb_0_40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26e9f55efbb_0_40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26e9f55efbb_0_40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26e9f55efbb_0_40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2a9933ece_1_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2c2a9933ece_1_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5" name="Google Shape;425;g2c2a9933ece_1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c2a9933ece_1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g2c2a9933ece_1_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8" name="Google Shape;428;g2c2a9933ece_1_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2a9933ece_1_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g2c2a9933ece_1_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2" name="Google Shape;432;g2c2a9933ece_1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c2a9933ece_1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g2c2a9933ece_1_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5" name="Google Shape;435;g2c2a9933ece_1_4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6" name="Google Shape;436;g2c2a9933ece_1_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g2c2a9933ece_1_5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39" name="Google Shape;439;g2c2a9933ece_1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c2a9933ece_1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g2c2a9933ece_1_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g2c2a9933ece_1_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a9933ece_1_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g2c2a9933ece_1_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6" name="Google Shape;446;g2c2a9933ece_1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c2a9933ece_1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g2c2a9933ece_1_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9" name="Google Shape;449;g2c2a9933ece_1_5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0" name="Google Shape;450;g2c2a9933ece_1_5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g2c2a9933ece_1_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2a9933ece_1_6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g2c2a9933ece_1_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g2c2a9933ece_1_6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57" name="Google Shape;457;g2c2a9933ece_1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c2a9933ece_1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g2c2a9933ece_1_6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g2c2a9933ece_1_6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g2c2a9933ece_1_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2a9933ece_1_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2a9933ece_1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c2a9933ece_1_77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c2a9933ece_1_77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g2c2a9933ece_1_77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2c2a9933ece_1_77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g2c2a9933ece_1_77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e9f55efbb_0_39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g26e9f55efbb_0_39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g26e9f55efbb_0_39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g26e9f55efbb_0_39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g26e9f55efbb_0_39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g26e9f55efbb_0_39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g26e9f55efbb_0_39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g26e9f55efbb_0_39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g26e9f55efbb_0_39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g26e9f55efbb_0_39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g26e9f55efbb_0_39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e9f55efbb_0_4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g26e9f55efbb_0_4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g26e9f55efbb_0_4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g26e9f55efbb_0_4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g26e9f55efbb_0_4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g26e9f55efbb_0_4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g26e9f55efbb_0_4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g26e9f55efbb_0_4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g26e9f55efbb_0_4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g26e9f55efbb_0_4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g26e9f55efbb_0_4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e9f55efbb_0_424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26e9f55efbb_0_424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26e9f55efbb_0_424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26e9f55efbb_0_424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6e9f55efbb_0_424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26e9f55efbb_0_424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6e9f55efbb_0_424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26e9f55efbb_0_424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26e9f55efbb_0_424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26e9f55efbb_0_424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6e9f55efbb_0_424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e9f55efbb_0_4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g26e9f55efbb_0_4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g26e9f55efbb_0_4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g26e9f55efbb_0_4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g26e9f55efbb_0_4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g26e9f55efbb_0_4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g26e9f55efbb_0_4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g26e9f55efbb_0_4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g26e9f55efbb_0_4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g26e9f55efbb_0_4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g26e9f55efbb_0_4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e9f55efbb_0_499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g26e9f55efbb_0_499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6e9f55efbb_0_499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6e9f55efbb_0_499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6e9f55efbb_0_499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26e9f55efbb_0_499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26e9f55efbb_0_499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6e9f55efbb_0_499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6e9f55efbb_0_499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26e9f55efbb_0_499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6e9f55efbb_0_499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e9f55efbb_0_574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g26e9f55efbb_0_574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26e9f55efbb_0_574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26e9f55efbb_0_574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26e9f55efbb_0_574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26e9f55efbb_0_574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6e9f55efbb_0_574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26e9f55efbb_0_574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26e9f55efbb_0_574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26e9f55efbb_0_574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g26e9f55efbb_0_574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9f55efbb_0_649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g26e9f55efbb_0_649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6e9f55efbb_0_649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6e9f55efbb_0_649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26e9f55efbb_0_649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g26e9f55efbb_0_649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26e9f55efbb_0_649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26e9f55efbb_0_649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26e9f55efbb_0_649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26e9f55efbb_0_649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26e9f55efbb_0_649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e9f55efbb_0_68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g26e9f55efbb_0_68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g26e9f55efbb_0_68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g26e9f55efbb_0_68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26e9f55efbb_0_68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g26e9f55efbb_0_68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26e9f55efbb_0_68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26e9f55efbb_0_68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26e9f55efbb_0_68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26e9f55efbb_0_68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g26e9f55efbb_0_68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2a9933ece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2c2a9933ece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" name="Google Shape;12;g2c2a9933ece_1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oqlL9Et4BSB9-ymTerp8-J7gmDH9Yqxz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uh_6Q5z8GbYKb2Ywzt_PW-FWzUUCJYmm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XC3Adg8qqWXKGLLhS1b_EmTE_sKQaSw6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tvgwAMSYeU8mM7bs79LARmxtO3tBx615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tvgwAMSYeU8mM7bs79LARmxtO3tBx615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2a9933ece_1_103"/>
          <p:cNvSpPr txBox="1"/>
          <p:nvPr>
            <p:ph type="ctrTitle"/>
          </p:nvPr>
        </p:nvSpPr>
        <p:spPr>
          <a:xfrm>
            <a:off x="729450" y="1322450"/>
            <a:ext cx="816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Building AI Agents with LangChain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15" name="Google Shape;515;g2c2a9933ece_1_103"/>
          <p:cNvSpPr txBox="1"/>
          <p:nvPr>
            <p:ph idx="1" type="subTitle"/>
          </p:nvPr>
        </p:nvSpPr>
        <p:spPr>
          <a:xfrm>
            <a:off x="729627" y="37825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Dipanjan (DJ) Sarkar</a:t>
            </a:r>
            <a:endParaRPr/>
          </a:p>
        </p:txBody>
      </p:sp>
      <p:sp>
        <p:nvSpPr>
          <p:cNvPr id="516" name="Google Shape;516;g2c2a9933ece_1_103"/>
          <p:cNvSpPr txBox="1"/>
          <p:nvPr/>
        </p:nvSpPr>
        <p:spPr>
          <a:xfrm>
            <a:off x="789000" y="2207425"/>
            <a:ext cx="344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March 2025 Workshop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2ec09bfedb4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2ec09bfedb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08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ec09bfedb4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53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2e3e100459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2ec09bfedb4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53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2ec09bfedb4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09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g2e3e100459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2e3e100459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2e3e100459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g2e3e1004597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3e1004597_0_0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Workshop Guidelines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2" name="Google Shape;522;g2e3e1004597_0_0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essentials is necessary (LangChain - good to have)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will cover concepts and hands-on code demos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type your questions in the chat \ QA tab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address questions at regular intervals + at the end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ask queries related to today’s session only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Queries on other issues, access problems, course issues etc reach out to the support team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workshop will be repeated per quarter over the year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Slides, notebook links, recording will be uploaded and shared in the LMS by next week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workshops to augment and supplement your learning, not as a replacement of the courses in the program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2e3e1004597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2e3e100459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e3e100459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2e3e100459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ec09bfedb4_0_36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1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36" name="Google Shape;636;g2ec09bfedb4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2ec09bfedb4_0_36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I/O with LangChain - How to use Commercial LLMs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ChatModels and LLMs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Prompts and Templates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2e3e1004597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g2e3e100459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2e3e1004597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2e3e1004597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2e3e1004597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3e1004597_0_462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Useful Courses to go through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28" name="Google Shape;528;g2e3e1004597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238" y="1027575"/>
            <a:ext cx="2629750" cy="30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e3e1004597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137" y="1027575"/>
            <a:ext cx="2755899" cy="30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e3e1004597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22" y="1027575"/>
            <a:ext cx="2924990" cy="3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2e3e1004597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e3e1004597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e3e1004597_0_86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2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78" name="Google Shape;678;g2e3e1004597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e3e1004597_0_86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I/O with LangChain - How to use Commercial LLMs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ChatModels and LLMs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Prompts and Templates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2e3e1004597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7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g2e3e1004597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5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e3e1004597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48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3e1004597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67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2e3e1004597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g2e3e1004597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2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g2e3e100459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8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ec09bfedb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g2e3e1004597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g2e3e1004597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g2e3e1004597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1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g2e3e1004597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2e3e1004597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2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2e3e1004597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g2e3e1004597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0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2e3e1004597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g2e3e1004597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22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g2e3e1004597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2ec09bfedb4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64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2e3e1004597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6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g2e3e1004597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3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2e3e1004597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37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g2e3e1004597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51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2e3e1004597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49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g2e3e1004597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g2e3e1004597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e3e1004597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g2e3e1004597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88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e3e1004597_0_430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3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15" name="Google Shape;815;g2e3e1004597_0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e3e1004597_0_430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and Tool Calling for Agentic AI Systems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Tools &amp; Creating Tools from Scratch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Tool-Calling or Function Calling with LLMs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2ec09bfedb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51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a4bccfd-f817-40c3-8036-cc697c8312ae.jpg" id="822" name="Google Shape;822;g2e3e577a563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89c9eb4-e625-48ac-8dfe-f3eaeb3097fe.jpg" id="828" name="Google Shape;828;g2e3e577a563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ab225267-132c-41e1-bef5-8169a99d9c35.jpg" id="834" name="Google Shape;834;g2e3e577a563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181e401-efbb-4a40-9039-2ec52deedab3.jpg" id="840" name="Google Shape;840;g2e3e577a563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31dcf2b-37a9-48cb-a3d0-571611c18bd0.jpg" id="846" name="Google Shape;846;g2e3e577a563_1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d8e02d13-772f-4294-8c3c-df185c82bee9.jpg" id="852" name="Google Shape;852;g2e3e577a563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164f0f7-5ac9-4662-b495-d2db0b41b3b6.jpg" id="858" name="Google Shape;858;g2e3e577a563_3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2bde5d3-d992-487a-a836-aad7e3de07b0.jpg" id="864" name="Google Shape;864;g2e3e577a563_3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g2e3e1004597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e3e1004597_0_44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4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6" name="Google Shape;876;g2e3e1004597_0_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2e3e1004597_0_448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Tool-Calling Agentic AI Research Assistant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Tools from Scratch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Tool-Calling with LLMs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all components using LangChain’s Tool-calling Agent Framework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ec09bfedb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2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d4441d9-045a-4277-91be-8f67d6e6af5d.jpg" id="883" name="Google Shape;883;g2e3e577a563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2ccc4e0-86c1-4fbd-ac5f-8e221a2f0637.jpg" id="889" name="Google Shape;889;g2e3e577a563_5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6b60a4f-5968-42e0-80ea-2fe5330daae6.jpg" id="895" name="Google Shape;895;g2e3e577a563_5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d63022dc-d346-461d-9d52-f09ceca84b4c.jpg" id="901" name="Google Shape;901;g2e3e577a563_5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ec46db9-6501-4118-b311-7e0d48150e19.jpg" id="907" name="Google Shape;907;g2e3e577a563_5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g2e3e1004597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3e1004597_0_454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5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19" name="Google Shape;919;g2e3e1004597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2e3e1004597_0_454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Multi-User Conversational Tool-Calling Agentic AI Research Assistant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Tools from Scratch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Tool-Calling with LLMs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all components using LangChain’s Tool-calling Agent Framework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conversational memory per user-session ID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ec09bfedb4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053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2ec09bfedb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2023-01-09T06:55:18Z</dcterms:created>
  <dc:creator>Olivia Tay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0x010100D35801D1EC8272458E4D836A757CD43D</vt:lpwstr>
  </property>
  <property fmtid="{D5CDD505-2E9C-101B-9397-08002B2CF9AE}" pid="4" name="TaxKeyword">
    <vt:lpwstr/>
  </property>
</Properties>
</file>